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974" y="-2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88AA-F184-4EBD-A508-71007F598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B101A-8B8E-4ACF-B8F5-4EDF2B90C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4B718-F101-408F-AD6A-61587A46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1482-3BDF-4395-B396-03F2965D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AFD6B-274B-4140-8810-74C9A368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512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6F4D6-15C9-49EE-B87E-269719E7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A7D08-03DD-4CEF-831A-BC2168EE0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885BE-F823-4DC6-AECE-B2F3F36A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14EA7-A027-4FDA-890A-DB79D696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0D05C-1D3B-45A3-A343-4A863B55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287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02376-3F3C-42B2-929E-7538CD5798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6C608-AEDA-4B22-8013-86BF76325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3DEE2-C5FE-481A-A872-E20EAC2A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77C6-38FA-4532-85C4-88134B2A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EF5E6-C93C-4C95-BE7C-30C9BCC9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456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2A0CA-0FE2-48CD-9A04-F8B68A93A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EEF4-7194-46B1-A5C3-D56C68866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78A3F-9E3B-43F4-BE65-FFF463CAE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7ACF6-8E91-4ACE-9BF8-B543021D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871B2-20AA-4F04-B2C4-251928CE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31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4A846-6F1D-44C6-BB5C-5F836D1B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A437B-FB8D-4216-AD88-B8C9C9101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5B626-C7E0-48FB-9DDD-CAF291AD5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58E64-3977-4995-888A-40689B5E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19E2E-F0F3-4408-AAB2-1AA3DBB2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752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E97A4-0E7F-4F70-B3F3-573F60CA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87C86-2C7E-4C5B-B82F-564DCF22A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3FE20-B1BF-4EAA-8841-3A6871243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0F7D3-3BD2-4745-9C2E-A7A4B64D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E70A0-BC4B-4FCA-A5F0-996E3326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4095B-C844-44DB-80A1-31FA1777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098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03EE-1D36-48EF-A883-F2EFCBC2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588F6-683A-46F7-A659-B53EA236D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3CCF5-5B23-4E25-9D65-D3C7F5658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3BCCF-314B-433D-ACB0-D4774EBAB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4A5BB-99C3-44A1-9D7E-B8F4C28B8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DDFEE-D512-4591-9EF5-2431D25B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4429B-38A7-446F-8315-6B49D6C6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977AA2-1464-4515-B57A-9D245F8A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72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BB35A-3A6D-4D6C-AEF9-117117EC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89B0C-6374-451D-B576-43AE00C6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979492-51FB-41F1-9821-A43A5057E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02107-9D5B-4C27-B81C-81B441C1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005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552E52-9DEB-4A69-87A9-069A9B383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B356C-1541-44AD-83DC-2A768741F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4DC40-BEE8-4403-8C76-980717CA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771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F387B-0630-4EDB-B015-F7A62FB6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B3FEF-4E01-42FF-857D-FF5A35CD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5BF64-4080-48CC-A03C-D8721FF64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1CD17-C1B7-4868-B507-3D34F073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E7F0C-1791-4094-A613-3BED5487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207B2-07A8-4D0E-8CC8-CBDC85969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502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BA256-86CF-4221-87CB-730D6BF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DA664-B817-460E-B82A-10B5B0C1B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821CE-178F-4F21-B288-2AEAE9348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D8D82-3EAA-4DBE-B77B-BA7337BE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6D382-0428-4D20-87B2-4DC6ACA4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5253C-4A9F-4F5F-A695-C26D3E16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273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5C6AA-569A-4479-AA6E-D636F0C5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285A1-106E-41F8-979A-D339AC582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8A63C-39C8-4FA0-8F62-99BFC8C32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C42D-EE8D-4F3E-B1D6-2CB404EA7523}" type="datetimeFigureOut">
              <a:rPr lang="en-ID" smtClean="0"/>
              <a:t>25/07/2023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93E7-5179-4C19-8174-F8672189F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5F57-3746-4D4F-90AC-2BFB7A754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BF993-108A-4669-9345-C63687FB958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205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F45A-B755-4C86-859C-DA3009F70F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RTL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9B460-EEA7-48F4-813F-1CBF08D3A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529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691F0-4B66-409E-800A-63C554DB4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3" y="1"/>
            <a:ext cx="8229600" cy="500042"/>
          </a:xfrm>
        </p:spPr>
        <p:txBody>
          <a:bodyPr rtlCol="0">
            <a:normAutofit fontScale="90000"/>
          </a:bodyPr>
          <a:lstStyle/>
          <a:p>
            <a:pPr marL="484632">
              <a:defRPr/>
            </a:pPr>
            <a:r>
              <a:rPr lang="id-ID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RENCANA TINDAK LANJUT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CAE5F9-B125-4F4A-A01E-BF288BE857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714019"/>
              </p:ext>
            </p:extLst>
          </p:nvPr>
        </p:nvGraphicFramePr>
        <p:xfrm>
          <a:off x="399845" y="500043"/>
          <a:ext cx="11659633" cy="1166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5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8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58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963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/>
                        <a:t>NO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MASALAH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NILAI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RTL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WAKTU PELAKSANAAN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SUMBER   DANA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PENANGGUNG JAWAB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034">
                <a:tc>
                  <a:txBody>
                    <a:bodyPr/>
                    <a:lstStyle/>
                    <a:p>
                      <a:r>
                        <a:rPr lang="id-ID" sz="1800" dirty="0"/>
                        <a:t>1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STUNTING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Bamuskal</a:t>
                      </a:r>
                      <a:r>
                        <a:rPr lang="en-US" sz="1800" dirty="0"/>
                        <a:t> (</a:t>
                      </a:r>
                      <a:r>
                        <a:rPr lang="en-US" sz="1800" dirty="0" err="1"/>
                        <a:t>usulan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kegiatan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rembug</a:t>
                      </a:r>
                      <a:r>
                        <a:rPr lang="en-US" sz="1800" dirty="0"/>
                        <a:t> stunting </a:t>
                      </a:r>
                      <a:r>
                        <a:rPr lang="en-US" sz="1800" dirty="0" err="1"/>
                        <a:t>dengan</a:t>
                      </a:r>
                      <a:r>
                        <a:rPr lang="en-US" sz="1800" dirty="0"/>
                        <a:t> dana </a:t>
                      </a:r>
                      <a:r>
                        <a:rPr lang="en-US" sz="1800" dirty="0" err="1"/>
                        <a:t>desa</a:t>
                      </a:r>
                      <a:r>
                        <a:rPr lang="en-US" sz="1800" dirty="0"/>
                        <a:t>),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err="1"/>
                        <a:t>Transportasi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kader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kunjungan</a:t>
                      </a:r>
                      <a:r>
                        <a:rPr lang="en-US" sz="1800" dirty="0"/>
                        <a:t> pada </a:t>
                      </a:r>
                      <a:r>
                        <a:rPr lang="en-US" sz="1800" dirty="0" err="1"/>
                        <a:t>balita</a:t>
                      </a:r>
                      <a:r>
                        <a:rPr lang="en-US" sz="1800" dirty="0"/>
                        <a:t> stunting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err="1"/>
                        <a:t>Sosialisasi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tentang</a:t>
                      </a:r>
                      <a:r>
                        <a:rPr lang="en-US" sz="1800" dirty="0"/>
                        <a:t> stunting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err="1"/>
                        <a:t>Rekrutmen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kader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bkb</a:t>
                      </a:r>
                      <a:endParaRPr lang="en-US" sz="18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err="1"/>
                        <a:t>Penganggaran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alat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infantrometer</a:t>
                      </a:r>
                      <a:r>
                        <a:rPr lang="en-US" sz="1800" dirty="0"/>
                        <a:t> dan stadiometer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err="1"/>
                        <a:t>Pemberian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intensif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kader</a:t>
                      </a:r>
                      <a:r>
                        <a:rPr lang="en-US" sz="1800" dirty="0"/>
                        <a:t> di </a:t>
                      </a:r>
                      <a:r>
                        <a:rPr lang="en-US" sz="1800" dirty="0" err="1"/>
                        <a:t>sesuaikan</a:t>
                      </a:r>
                      <a:r>
                        <a:rPr lang="en-US" sz="1800" dirty="0"/>
                        <a:t> [@Rp.100000}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err="1"/>
                        <a:t>Kegiatan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kelompok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pendukung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ibu</a:t>
                      </a:r>
                      <a:r>
                        <a:rPr lang="en-US" sz="1800" dirty="0"/>
                        <a:t> di </a:t>
                      </a:r>
                      <a:r>
                        <a:rPr lang="en-US" sz="1800" dirty="0" err="1"/>
                        <a:t>fasilitatori</a:t>
                      </a:r>
                      <a:r>
                        <a:rPr lang="en-US" sz="1800" dirty="0"/>
                        <a:t> oleh </a:t>
                      </a:r>
                      <a:r>
                        <a:rPr lang="en-US" sz="1800" dirty="0" err="1"/>
                        <a:t>bu</a:t>
                      </a:r>
                      <a:r>
                        <a:rPr lang="en-US" sz="1800" dirty="0"/>
                        <a:t> Kader yang </a:t>
                      </a:r>
                      <a:r>
                        <a:rPr lang="en-US" sz="1800" dirty="0" err="1"/>
                        <a:t>sudah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terlatih</a:t>
                      </a:r>
                      <a:endParaRPr lang="en-US" sz="18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err="1"/>
                        <a:t>Pelatihan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kader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bkb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sertifikat</a:t>
                      </a:r>
                      <a:r>
                        <a:rPr lang="en-US" sz="1800" dirty="0"/>
                        <a:t> {</a:t>
                      </a:r>
                      <a:r>
                        <a:rPr lang="en-US" sz="1800" dirty="0" err="1"/>
                        <a:t>padukuhan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dari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puskesmas</a:t>
                      </a:r>
                      <a:r>
                        <a:rPr lang="en-US" sz="1800" dirty="0"/>
                        <a:t> }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/>
                        <a:t>Refreshing </a:t>
                      </a:r>
                      <a:r>
                        <a:rPr lang="en-US" sz="1800" dirty="0" err="1"/>
                        <a:t>kader</a:t>
                      </a:r>
                      <a:endParaRPr lang="en-US" sz="18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err="1"/>
                        <a:t>Smd</a:t>
                      </a:r>
                      <a:r>
                        <a:rPr lang="en-US" sz="1800" dirty="0"/>
                        <a:t> dan mmd </a:t>
                      </a:r>
                      <a:r>
                        <a:rPr lang="en-US" sz="1800" dirty="0" err="1"/>
                        <a:t>kegiatan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dari</a:t>
                      </a:r>
                      <a:r>
                        <a:rPr lang="en-US" sz="1800" dirty="0"/>
                        <a:t> dana </a:t>
                      </a:r>
                      <a:r>
                        <a:rPr lang="en-US" sz="1800" dirty="0" err="1"/>
                        <a:t>desa</a:t>
                      </a:r>
                      <a:endParaRPr lang="en-US" sz="18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718">
                <a:tc>
                  <a:txBody>
                    <a:bodyPr/>
                    <a:lstStyle/>
                    <a:p>
                      <a:r>
                        <a:rPr lang="id-ID" sz="1800" dirty="0"/>
                        <a:t>2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PHBS</a:t>
                      </a:r>
                    </a:p>
                    <a:p>
                      <a:r>
                        <a:rPr lang="en-US" sz="1800" dirty="0"/>
                        <a:t>MASALAH ROKOK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Kesepakatan</a:t>
                      </a:r>
                      <a:r>
                        <a:rPr lang="en-US" sz="1800" dirty="0"/>
                        <a:t> Kawasan </a:t>
                      </a:r>
                      <a:r>
                        <a:rPr lang="en-US" sz="1800" dirty="0" err="1"/>
                        <a:t>tanpa</a:t>
                      </a:r>
                      <a:r>
                        <a:rPr lang="en-US" sz="1800" dirty="0"/>
                        <a:t> asap </a:t>
                      </a:r>
                      <a:r>
                        <a:rPr lang="en-US" sz="1800" dirty="0" err="1"/>
                        <a:t>rokok</a:t>
                      </a:r>
                      <a:r>
                        <a:rPr lang="en-US" sz="1800" dirty="0"/>
                        <a:t> di </a:t>
                      </a:r>
                      <a:r>
                        <a:rPr lang="en-US" sz="1800" dirty="0" err="1"/>
                        <a:t>ruangan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rapat</a:t>
                      </a:r>
                      <a:r>
                        <a:rPr lang="en-US" sz="1800" dirty="0"/>
                        <a:t> dan pada </a:t>
                      </a:r>
                      <a:r>
                        <a:rPr lang="en-US" sz="1800" dirty="0" err="1"/>
                        <a:t>balita</a:t>
                      </a:r>
                      <a:r>
                        <a:rPr lang="en-US" sz="1800" dirty="0"/>
                        <a:t> , dan </a:t>
                      </a:r>
                      <a:r>
                        <a:rPr lang="en-US" sz="1800" dirty="0" err="1"/>
                        <a:t>bumil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993">
                <a:tc>
                  <a:txBody>
                    <a:bodyPr/>
                    <a:lstStyle/>
                    <a:p>
                      <a:r>
                        <a:rPr lang="id-ID" sz="1800" dirty="0"/>
                        <a:t>3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PHBS</a:t>
                      </a:r>
                    </a:p>
                    <a:p>
                      <a:r>
                        <a:rPr lang="en-US" sz="1800" dirty="0"/>
                        <a:t>MASALAH SAMPAH</a:t>
                      </a:r>
                    </a:p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Studi</a:t>
                      </a:r>
                      <a:r>
                        <a:rPr lang="en-US" sz="1800" dirty="0"/>
                        <a:t> banding bank </a:t>
                      </a:r>
                      <a:r>
                        <a:rPr lang="en-US" sz="1800" dirty="0" err="1"/>
                        <a:t>sampah</a:t>
                      </a:r>
                      <a:endParaRPr lang="en-US" sz="1800" dirty="0"/>
                    </a:p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8459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PHBS</a:t>
                      </a:r>
                    </a:p>
                    <a:p>
                      <a:r>
                        <a:rPr lang="en-US" sz="1800" dirty="0"/>
                        <a:t>MASALAH</a:t>
                      </a:r>
                    </a:p>
                    <a:p>
                      <a:r>
                        <a:rPr lang="en-US" sz="1800" dirty="0"/>
                        <a:t>LIMBAH CAIR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Penganggaran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spal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dari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kalurahan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145382568"/>
                  </a:ext>
                </a:extLst>
              </a:tr>
              <a:tr h="1138459"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MASALAH HIPERTENSI DI SEMOYO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Alat </a:t>
                      </a:r>
                      <a:r>
                        <a:rPr lang="en-US" sz="1800" dirty="0" err="1"/>
                        <a:t>tensi</a:t>
                      </a:r>
                      <a:r>
                        <a:rPr lang="en-US" sz="1800" dirty="0"/>
                        <a:t> meter </a:t>
                      </a:r>
                      <a:r>
                        <a:rPr lang="en-US" sz="1800" dirty="0" err="1"/>
                        <a:t>untuk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posbindu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Alat </a:t>
                      </a:r>
                      <a:r>
                        <a:rPr lang="en-US" sz="1800" dirty="0" err="1"/>
                        <a:t>cek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gds</a:t>
                      </a:r>
                      <a:r>
                        <a:rPr lang="en-US" sz="1800" dirty="0"/>
                        <a:t> dan </a:t>
                      </a:r>
                      <a:r>
                        <a:rPr lang="en-US" sz="1800" dirty="0" err="1"/>
                        <a:t>cek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asam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urat</a:t>
                      </a:r>
                      <a:endParaRPr lang="en-US" sz="1800" dirty="0"/>
                    </a:p>
                    <a:p>
                      <a:r>
                        <a:rPr lang="en-US" sz="1800" dirty="0" err="1"/>
                        <a:t>Pelatihan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kader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posbindu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sertifikat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496781771"/>
                  </a:ext>
                </a:extLst>
              </a:tr>
              <a:tr h="1138459"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MASALAH KESEHATAN JIWA</a:t>
                      </a:r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Pelatihan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kader</a:t>
                      </a:r>
                      <a:r>
                        <a:rPr lang="en-US" sz="1800" dirty="0"/>
                        <a:t> Kesehatan </a:t>
                      </a:r>
                      <a:r>
                        <a:rPr lang="en-US" sz="1800" dirty="0" err="1"/>
                        <a:t>jiwa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sertifikat</a:t>
                      </a:r>
                      <a:endParaRPr lang="en-US" sz="1800" dirty="0"/>
                    </a:p>
                    <a:p>
                      <a:r>
                        <a:rPr lang="en-US" sz="1800" dirty="0" err="1"/>
                        <a:t>Pelatihan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rehabilitasi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berbasis</a:t>
                      </a:r>
                      <a:r>
                        <a:rPr lang="en-US" sz="1800" dirty="0"/>
                        <a:t> Masyarakat</a:t>
                      </a:r>
                    </a:p>
                    <a:p>
                      <a:r>
                        <a:rPr lang="en-US" sz="1800" dirty="0" err="1"/>
                        <a:t>Pertemuan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tim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pelaksana</a:t>
                      </a:r>
                      <a:r>
                        <a:rPr lang="en-US" sz="1800" dirty="0"/>
                        <a:t> Kesehatan </a:t>
                      </a:r>
                      <a:r>
                        <a:rPr lang="en-US" sz="1800" dirty="0" err="1"/>
                        <a:t>jiwa</a:t>
                      </a:r>
                      <a:endParaRPr lang="en-US" sz="1800" dirty="0"/>
                    </a:p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3733193695"/>
                  </a:ext>
                </a:extLst>
              </a:tr>
              <a:tr h="1138459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5865056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162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RTL</vt:lpstr>
      <vt:lpstr>RENCANA TINDAK LANJUT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RTL</dc:title>
  <dc:creator>Generals</dc:creator>
  <cp:lastModifiedBy>user</cp:lastModifiedBy>
  <cp:revision>3</cp:revision>
  <dcterms:created xsi:type="dcterms:W3CDTF">2023-07-13T16:06:15Z</dcterms:created>
  <dcterms:modified xsi:type="dcterms:W3CDTF">2023-07-25T04:35:48Z</dcterms:modified>
</cp:coreProperties>
</file>